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7" r:id="rId10"/>
    <p:sldId id="268" r:id="rId11"/>
    <p:sldId id="269" r:id="rId12"/>
    <p:sldId id="270" r:id="rId13"/>
    <p:sldId id="271" r:id="rId14"/>
    <p:sldId id="260" r:id="rId15"/>
    <p:sldId id="261" r:id="rId16"/>
    <p:sldId id="26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EB Garamond" pitchFamily="2" charset="0"/>
      <p:regular r:id="rId25"/>
      <p:bold r:id="rId26"/>
      <p:italic r:id="rId27"/>
      <p:boldItalic r:id="rId28"/>
    </p:embeddedFont>
    <p:embeddedFont>
      <p:font typeface="EB Garamond Medium" pitchFamily="2" charset="0"/>
      <p:regular r:id="rId29"/>
      <p:bold r:id="rId30"/>
      <p:italic r:id="rId31"/>
      <p:boldItalic r:id="rId32"/>
    </p:embeddedFont>
    <p:embeddedFont>
      <p:font typeface="EB Garamond SemiBold" pitchFamily="2" charset="0"/>
      <p:regular r:id="rId33"/>
      <p:bold r:id="rId34"/>
      <p:italic r:id="rId35"/>
      <p:boldItalic r:id="rId36"/>
    </p:embeddedFont>
    <p:embeddedFont>
      <p:font typeface="Public Sans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i0kjxGqkhxQ1T/e5fqxRXDJpQI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jaya raghul" initials="Vr" lastIdx="1" clrIdx="0">
    <p:extLst>
      <p:ext uri="{19B8F6BF-5375-455C-9EA6-DF929625EA0E}">
        <p15:presenceInfo xmlns:p15="http://schemas.microsoft.com/office/powerpoint/2012/main" userId="bd88f558c30bf4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05" autoAdjust="0"/>
  </p:normalViewPr>
  <p:slideViewPr>
    <p:cSldViewPr snapToGrid="0">
      <p:cViewPr varScale="1">
        <p:scale>
          <a:sx n="73" d="100"/>
          <a:sy n="73" d="100"/>
        </p:scale>
        <p:origin x="1080" y="4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26" Type="http://schemas.openxmlformats.org/officeDocument/2006/relationships/font" Target="fonts/font8.fntdata" /><Relationship Id="rId39" Type="http://schemas.openxmlformats.org/officeDocument/2006/relationships/font" Target="fonts/font21.fntdata" /><Relationship Id="rId3" Type="http://schemas.openxmlformats.org/officeDocument/2006/relationships/slide" Target="slides/slide2.xml" /><Relationship Id="rId21" Type="http://schemas.openxmlformats.org/officeDocument/2006/relationships/font" Target="fonts/font3.fntdata" /><Relationship Id="rId34" Type="http://schemas.openxmlformats.org/officeDocument/2006/relationships/font" Target="fonts/font16.fntdata" /><Relationship Id="rId42" Type="http://schemas.openxmlformats.org/officeDocument/2006/relationships/commentAuthors" Target="commentAuthor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7.fntdata" /><Relationship Id="rId33" Type="http://schemas.openxmlformats.org/officeDocument/2006/relationships/font" Target="fonts/font15.fntdata" /><Relationship Id="rId38" Type="http://schemas.openxmlformats.org/officeDocument/2006/relationships/font" Target="fonts/font20.fntdata" /><Relationship Id="rId46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2.fntdata" /><Relationship Id="rId29" Type="http://schemas.openxmlformats.org/officeDocument/2006/relationships/font" Target="fonts/font11.fntdata" /><Relationship Id="rId41" Type="http://customschemas.google.com/relationships/presentationmetadata" Target="meta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6.fntdata" /><Relationship Id="rId32" Type="http://schemas.openxmlformats.org/officeDocument/2006/relationships/font" Target="fonts/font14.fntdata" /><Relationship Id="rId37" Type="http://schemas.openxmlformats.org/officeDocument/2006/relationships/font" Target="fonts/font19.fntdata" /><Relationship Id="rId40" Type="http://schemas.openxmlformats.org/officeDocument/2006/relationships/font" Target="fonts/font22.fntdata" /><Relationship Id="rId45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5.fntdata" /><Relationship Id="rId28" Type="http://schemas.openxmlformats.org/officeDocument/2006/relationships/font" Target="fonts/font10.fntdata" /><Relationship Id="rId36" Type="http://schemas.openxmlformats.org/officeDocument/2006/relationships/font" Target="fonts/font18.fntdata" /><Relationship Id="rId10" Type="http://schemas.openxmlformats.org/officeDocument/2006/relationships/slide" Target="slides/slide9.xml" /><Relationship Id="rId19" Type="http://schemas.openxmlformats.org/officeDocument/2006/relationships/font" Target="fonts/font1.fntdata" /><Relationship Id="rId31" Type="http://schemas.openxmlformats.org/officeDocument/2006/relationships/font" Target="fonts/font13.fntdata" /><Relationship Id="rId44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4.fntdata" /><Relationship Id="rId27" Type="http://schemas.openxmlformats.org/officeDocument/2006/relationships/font" Target="fonts/font9.fntdata" /><Relationship Id="rId30" Type="http://schemas.openxmlformats.org/officeDocument/2006/relationships/font" Target="fonts/font12.fntdata" /><Relationship Id="rId35" Type="http://schemas.openxmlformats.org/officeDocument/2006/relationships/font" Target="fonts/font17.fntdata" /><Relationship Id="rId43" Type="http://schemas.openxmlformats.org/officeDocument/2006/relationships/presProps" Target="presProps.xml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03T17:11:18.112" idx="1">
    <p:pos x="5760" y="0"/>
    <p:text>hi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8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1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2.jpg" /><Relationship Id="rId1" Type="http://schemas.openxmlformats.org/officeDocument/2006/relationships/slideMaster" Target="../slideMasters/slideMaster1.xml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 /><Relationship Id="rId2" Type="http://schemas.openxmlformats.org/officeDocument/2006/relationships/image" Target="../media/image34.png" /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1.jp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4.png" 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6.jp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8.jp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983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  <p:sldLayoutId id="2147483766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1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8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comments" Target="../comments/commen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685EF1-5042-4975-8C54-C8DDABFE302B}"/>
              </a:ext>
            </a:extLst>
          </p:cNvPr>
          <p:cNvSpPr/>
          <p:nvPr/>
        </p:nvSpPr>
        <p:spPr>
          <a:xfrm>
            <a:off x="1245231" y="2438539"/>
            <a:ext cx="2507877" cy="858827"/>
          </a:xfrm>
          <a:prstGeom prst="ellipse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CB51F-B285-4543-985D-18BF79C7CBB4}"/>
              </a:ext>
            </a:extLst>
          </p:cNvPr>
          <p:cNvSpPr/>
          <p:nvPr/>
        </p:nvSpPr>
        <p:spPr>
          <a:xfrm>
            <a:off x="1272093" y="2640951"/>
            <a:ext cx="45719" cy="539278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211586-D583-41BD-B44D-25A0466AFD02}"/>
              </a:ext>
            </a:extLst>
          </p:cNvPr>
          <p:cNvSpPr/>
          <p:nvPr/>
        </p:nvSpPr>
        <p:spPr>
          <a:xfrm>
            <a:off x="1138238" y="2781300"/>
            <a:ext cx="51795" cy="1143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BF595B-3838-4EBF-B2C7-BCD5BCADBCD6}"/>
              </a:ext>
            </a:extLst>
          </p:cNvPr>
          <p:cNvSpPr/>
          <p:nvPr/>
        </p:nvSpPr>
        <p:spPr>
          <a:xfrm>
            <a:off x="41410" y="2739673"/>
            <a:ext cx="4129112" cy="44055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Arial (Body)"/>
              </a:rPr>
              <a:t>CHAT APPLICATION AND WEBSITE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BF603-B4E3-29EC-8EEF-49F7AF51D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74" y="461555"/>
            <a:ext cx="5251269" cy="43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8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06E1DB-34B5-1707-D263-E8C4EFC0C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66" y="232900"/>
            <a:ext cx="4232366" cy="7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584" tIns="16822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Sequence Diagram: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8" name="image7.png">
            <a:extLst>
              <a:ext uri="{FF2B5EF4-FFF2-40B4-BE49-F238E27FC236}">
                <a16:creationId xmlns:a16="http://schemas.microsoft.com/office/drawing/2014/main" id="{5F3850A2-7908-EAD0-5B57-1CBE9780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66" y="714107"/>
            <a:ext cx="5706337" cy="41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9B5206-0049-64F0-4394-015DE4F9E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7" y="956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39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3E9F8C-204D-C34F-6756-ADDA2A5E3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718" y="318951"/>
            <a:ext cx="3652120" cy="48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B1AD947-930D-0CE4-5053-1463D9789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0818" y="455015"/>
            <a:ext cx="64835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293813" algn="l"/>
              </a:tabLst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E-R Diagram:</a:t>
            </a:r>
            <a:endParaRPr kumimoji="0" lang="en-GB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93813" algn="l"/>
              </a:tabLst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image9.png">
            <a:extLst>
              <a:ext uri="{FF2B5EF4-FFF2-40B4-BE49-F238E27FC236}">
                <a16:creationId xmlns:a16="http://schemas.microsoft.com/office/drawing/2014/main" id="{0073DCDA-4BF3-A63E-24DF-034F25D7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71" y="455015"/>
            <a:ext cx="3840616" cy="4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91CCE37-8BC5-1075-CEED-0155678D7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399" y="563548"/>
            <a:ext cx="64835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6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794574" y="752930"/>
            <a:ext cx="4016956" cy="48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 rot="10800000" flipV="1">
            <a:off x="3672044" y="1898178"/>
            <a:ext cx="334924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GB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https://github.com/VimalRaj-12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910101721"/>
              </p:ext>
            </p:extLst>
          </p:nvPr>
        </p:nvGraphicFramePr>
        <p:xfrm>
          <a:off x="144710" y="1954818"/>
          <a:ext cx="4279525" cy="2197795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2115a624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Vijayaraghul.G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2115a625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Vimalraj.D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2115a627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Vishwa.R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Teja.B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569357"/>
            <a:ext cx="5930531" cy="3019438"/>
          </a:xfrm>
        </p:spPr>
        <p:txBody>
          <a:bodyPr/>
          <a:lstStyle/>
          <a:p>
            <a:r>
              <a:rPr lang="en-US" dirty="0"/>
              <a:t>Conversation: The system should support one-on-one and group conversations between users</a:t>
            </a:r>
          </a:p>
          <a:p>
            <a:endParaRPr lang="en-US" dirty="0"/>
          </a:p>
          <a:p>
            <a:r>
              <a:rPr lang="en-US" dirty="0"/>
              <a:t>Acknowledgment: The system should support message delivery acknowledgment, such as sent, delivered, and read.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Sharing: The system should support sharing of media files, such as images, videos, and audio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451429"/>
            <a:ext cx="5930531" cy="3232083"/>
          </a:xfrm>
        </p:spPr>
        <p:txBody>
          <a:bodyPr/>
          <a:lstStyle/>
          <a:p>
            <a:r>
              <a:rPr lang="en-US" dirty="0"/>
              <a:t>Low latency: Users should be able to receive messages with low latency.</a:t>
            </a:r>
          </a:p>
          <a:p>
            <a:endParaRPr lang="en-US" dirty="0"/>
          </a:p>
          <a:p>
            <a:r>
              <a:rPr lang="en-US" dirty="0"/>
              <a:t>Consistency: Messages should be delivered in the order they were sent. …</a:t>
            </a:r>
          </a:p>
          <a:p>
            <a:endParaRPr lang="en-US" dirty="0"/>
          </a:p>
          <a:p>
            <a:r>
              <a:rPr lang="en-US" dirty="0"/>
              <a:t>Availability: The system should be highly available.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Security: The system must be secure via end-to-end encryption.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675037"/>
            <a:ext cx="5930531" cy="1649532"/>
          </a:xfrm>
        </p:spPr>
        <p:txBody>
          <a:bodyPr/>
          <a:lstStyle/>
          <a:p>
            <a:r>
              <a:rPr lang="en-US" dirty="0"/>
              <a:t>Software 
Operating system (such as window 7, 8, </a:t>
            </a:r>
            <a:r>
              <a:rPr lang="en-US" dirty="0" err="1"/>
              <a:t>xp</a:t>
            </a:r>
            <a:r>
              <a:rPr lang="en-US" dirty="0"/>
              <a:t>, Linux </a:t>
            </a:r>
            <a:r>
              <a:rPr lang="en-US" dirty="0" err="1"/>
              <a:t>etc</a:t>
            </a:r>
            <a:r>
              <a:rPr lang="en-US" dirty="0"/>
              <a:t>).
Code done in python so required Python 3 for run python program.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4374" y="1161766"/>
            <a:ext cx="5930531" cy="3177655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
Minimum requirements will be as follows:</a:t>
            </a:r>
          </a:p>
          <a:p>
            <a:pPr marL="139700" indent="0">
              <a:buNone/>
            </a:pPr>
            <a:r>
              <a:rPr lang="en-US" dirty="0"/>
              <a:t>
 128 MB RAM required.</a:t>
            </a:r>
          </a:p>
          <a:p>
            <a:pPr marL="139700" indent="0">
              <a:buNone/>
            </a:pPr>
            <a:r>
              <a:rPr lang="en-US" dirty="0"/>
              <a:t>
 Processor with speed of 500 </a:t>
            </a:r>
            <a:r>
              <a:rPr lang="en-US" dirty="0" err="1"/>
              <a:t>MHz.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
 Internet or LAN connection.</a:t>
            </a:r>
          </a:p>
          <a:p>
            <a:pPr marL="139700" indent="0">
              <a:buNone/>
            </a:pPr>
            <a:r>
              <a:rPr lang="en-US" dirty="0"/>
              <a:t>
 MOUSE: 2 or 3 button mouse </a:t>
            </a:r>
          </a:p>
          <a:p>
            <a:pPr marL="139700" indent="0">
              <a:buNone/>
            </a:pPr>
            <a:r>
              <a:rPr lang="en-US" dirty="0"/>
              <a:t>
KEYBOARD: 101 key Keyboard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FC90B-2920-BF1D-50F4-81AE8FDC70D9}"/>
              </a:ext>
            </a:extLst>
          </p:cNvPr>
          <p:cNvSpPr txBox="1"/>
          <p:nvPr/>
        </p:nvSpPr>
        <p:spPr>
          <a:xfrm>
            <a:off x="781422" y="792842"/>
            <a:ext cx="7927150" cy="1792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869F8-2F5D-E999-C9D5-968CE523EEA2}"/>
              </a:ext>
            </a:extLst>
          </p:cNvPr>
          <p:cNvSpPr txBox="1"/>
          <p:nvPr/>
        </p:nvSpPr>
        <p:spPr>
          <a:xfrm>
            <a:off x="671286" y="635000"/>
            <a:ext cx="7474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 to be developed here is an Chat facility. It is a centralized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system. It is Client-Server system with centralized database server. All local</a:t>
            </a:r>
            <a:r>
              <a:rPr lang="en-US" sz="14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clients are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connected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centralized server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via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LAN.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a two way communication between different clients and server.</a:t>
            </a:r>
            <a:r>
              <a:rPr lang="en-US" sz="14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chat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1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used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discussion.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allows</a:t>
            </a:r>
            <a:r>
              <a:rPr lang="en-US" sz="1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</a:t>
            </a:r>
            <a:r>
              <a:rPr lang="en-US" sz="1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400" spc="-3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</a:t>
            </a:r>
            <a:r>
              <a:rPr lang="en-US" sz="1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logged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users.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97A4B-B530-1A63-871C-28164C9EC9D7}"/>
              </a:ext>
            </a:extLst>
          </p:cNvPr>
          <p:cNvSpPr txBox="1"/>
          <p:nvPr/>
        </p:nvSpPr>
        <p:spPr>
          <a:xfrm>
            <a:off x="3789135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DF0E8-A577-561E-611D-12A6223453D1}"/>
              </a:ext>
            </a:extLst>
          </p:cNvPr>
          <p:cNvSpPr txBox="1"/>
          <p:nvPr/>
        </p:nvSpPr>
        <p:spPr>
          <a:xfrm>
            <a:off x="3789135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336FD-FF0C-2849-0D98-3F1FD13EC5D2}"/>
              </a:ext>
            </a:extLst>
          </p:cNvPr>
          <p:cNvSpPr txBox="1"/>
          <p:nvPr/>
        </p:nvSpPr>
        <p:spPr>
          <a:xfrm>
            <a:off x="671286" y="3474980"/>
            <a:ext cx="837292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To develop an instant messaging solution to enable users</a:t>
            </a:r>
            <a:r>
              <a:rPr lang="en-US" sz="1800" spc="-33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to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seamlessly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communicate with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each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other.The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project should be very easy to use enabling even a</a:t>
            </a:r>
            <a:r>
              <a:rPr lang="en-US" sz="1800" spc="-34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novice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person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to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use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it.Broadcasting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Chat Server Application is going to be a text communication software, it will be able to communicate between two computers using point to point communication.</a:t>
            </a: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42E67-B430-C1CA-DB8D-119E54C5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3" y="914400"/>
            <a:ext cx="5024850" cy="4005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BD51E3-9C9F-BC62-797B-9848D331E4B4}"/>
              </a:ext>
            </a:extLst>
          </p:cNvPr>
          <p:cNvSpPr txBox="1"/>
          <p:nvPr/>
        </p:nvSpPr>
        <p:spPr>
          <a:xfrm>
            <a:off x="831669" y="521026"/>
            <a:ext cx="4558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Class</a:t>
            </a:r>
            <a:r>
              <a:rPr lang="en-GB" sz="1400" b="1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Diagram</a:t>
            </a:r>
            <a:r>
              <a:rPr lang="en-GB" sz="1400" b="1" spc="-2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Of Server: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5587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576</Words>
  <Application>Microsoft Office PowerPoint</Application>
  <PresentationFormat>On-screen Show (16:9)</PresentationFormat>
  <Paragraphs>85</Paragraphs>
  <Slides>16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Simple Light</vt:lpstr>
      <vt:lpstr>PowerPoint Presentation</vt:lpstr>
      <vt:lpstr>Chat application and website</vt:lpstr>
      <vt:lpstr>PowerPoint Presentation</vt:lpstr>
      <vt:lpstr>SRS for “Chat application and website"</vt:lpstr>
      <vt:lpstr>SRS for “Chat application and website"</vt:lpstr>
      <vt:lpstr>SRS for “Chat application and website"</vt:lpstr>
      <vt:lpstr>SRS for “Chat application and website"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</dc:creator>
  <cp:lastModifiedBy>rajrajvimal12@gmail.com</cp:lastModifiedBy>
  <cp:revision>7</cp:revision>
  <dcterms:created xsi:type="dcterms:W3CDTF">2020-08-13T11:21:46Z</dcterms:created>
  <dcterms:modified xsi:type="dcterms:W3CDTF">2023-03-05T11:05:22Z</dcterms:modified>
</cp:coreProperties>
</file>